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5" autoAdjust="0"/>
  </p:normalViewPr>
  <p:slideViewPr>
    <p:cSldViewPr snapToGrid="0" snapToObjects="1">
      <p:cViewPr varScale="1">
        <p:scale>
          <a:sx n="159" d="100"/>
          <a:sy n="159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E46C-56BB-BD4C-AE54-8703CE3BBB01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AA20-4470-4E44-9C6E-E4657201DE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27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B24-7CB2-0A4A-BB16-B15452E3786A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0DB6-655D-D748-B61C-DFF6ACE05C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dirty="0" smtClean="0"/>
              <a:t>©CAPPELEN DAMM AS 2017 </a:t>
            </a:r>
            <a:r>
              <a:rPr lang="nb-NO" sz="1000" dirty="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1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00">
              <a:schemeClr val="accent4"/>
            </a:gs>
            <a:gs pos="23000">
              <a:srgbClr val="FFFFFF"/>
            </a:gs>
            <a:gs pos="93000">
              <a:srgbClr val="FFFFFF"/>
            </a:gs>
            <a:gs pos="94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599" y="171398"/>
            <a:ext cx="8920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Figur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599" y="6597304"/>
            <a:ext cx="8920723" cy="35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b-NO" sz="1200" b="1" smtClean="0"/>
              <a:t>©CAPPELEN DAMM AS 2017 Figuren er omfattet av åndsverklovens bestemmelser og må ikke gjengis uten forlagets tillatelse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2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9" y="74540"/>
            <a:ext cx="8920723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Kapittel </a:t>
            </a:r>
            <a:r>
              <a:rPr lang="nb-NO" sz="2400" dirty="0" smtClean="0">
                <a:solidFill>
                  <a:schemeClr val="bg1"/>
                </a:solidFill>
              </a:rPr>
              <a:t>12</a:t>
            </a:r>
            <a:r>
              <a:rPr lang="nb-NO" sz="3200" b="1" dirty="0" smtClean="0">
                <a:solidFill>
                  <a:schemeClr val="bg1"/>
                </a:solidFill>
              </a:rPr>
              <a:t/>
            </a:r>
            <a:br>
              <a:rPr lang="nb-NO" sz="3200" b="1" dirty="0" smtClean="0">
                <a:solidFill>
                  <a:schemeClr val="bg1"/>
                </a:solidFill>
              </a:rPr>
            </a:br>
            <a:r>
              <a:rPr lang="nb-NO" sz="3200" b="1" dirty="0" smtClean="0">
                <a:solidFill>
                  <a:schemeClr val="bg1"/>
                </a:solidFill>
              </a:rPr>
              <a:t>Digitalisering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0-tit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6" y="1501335"/>
            <a:ext cx="9177910" cy="49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 smtClean="0"/>
              <a:t>12</a:t>
            </a:r>
            <a:r>
              <a:rPr lang="nb-NO" dirty="0" smtClean="0"/>
              <a:t>.1  </a:t>
            </a:r>
            <a:r>
              <a:rPr lang="nb-NO" dirty="0" smtClean="0"/>
              <a:t>Logikk </a:t>
            </a:r>
            <a:r>
              <a:rPr lang="nb-NO" dirty="0"/>
              <a:t>i kontinuerlige etterfyllingssystem</a:t>
            </a:r>
            <a:endParaRPr lang="nb-NO" dirty="0"/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2" name="Bilde 1" descr="120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8" y="2462136"/>
            <a:ext cx="7225284" cy="28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 smtClean="0"/>
              <a:t>12</a:t>
            </a:r>
            <a:r>
              <a:rPr lang="nb-NO" dirty="0" smtClean="0"/>
              <a:t>.2  </a:t>
            </a:r>
            <a:r>
              <a:rPr lang="nb-NO" dirty="0" smtClean="0"/>
              <a:t>Logikk </a:t>
            </a:r>
            <a:r>
              <a:rPr lang="nb-NO" dirty="0"/>
              <a:t>ved automatisk varepåfylling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120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41" y="2701891"/>
            <a:ext cx="6997294" cy="26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5347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kkledelse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69</Words>
  <Application>Microsoft Macintosh PowerPoint</Application>
  <PresentationFormat>Skjermfremvisning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4" baseType="lpstr">
      <vt:lpstr>Logistikkledelse</vt:lpstr>
      <vt:lpstr> Kapittel 12 Digitalisering</vt:lpstr>
      <vt:lpstr>Figur 12.1  Logikk i kontinuerlige etterfyllingssystem</vt:lpstr>
      <vt:lpstr>Figur 12.2  Logikk ved automatisk varepåfylling</vt:lpstr>
    </vt:vector>
  </TitlesOfParts>
  <Company>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Keeping</dc:creator>
  <cp:lastModifiedBy>David Keeping</cp:lastModifiedBy>
  <cp:revision>15</cp:revision>
  <cp:lastPrinted>2017-09-05T20:55:54Z</cp:lastPrinted>
  <dcterms:created xsi:type="dcterms:W3CDTF">2017-09-05T20:07:19Z</dcterms:created>
  <dcterms:modified xsi:type="dcterms:W3CDTF">2017-09-08T12:09:41Z</dcterms:modified>
</cp:coreProperties>
</file>