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595" autoAdjust="0"/>
  </p:normalViewPr>
  <p:slideViewPr>
    <p:cSldViewPr snapToGrid="0" snapToObjects="1">
      <p:cViewPr varScale="1">
        <p:scale>
          <a:sx n="159" d="100"/>
          <a:sy n="159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E46C-56BB-BD4C-AE54-8703CE3BBB01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8AA20-4470-4E44-9C6E-E4657201DE8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27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B24-7CB2-0A4A-BB16-B15452E3786A}" type="datetimeFigureOut">
              <a:rPr lang="nb-NO" smtClean="0"/>
              <a:t>08.09.17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10DB6-655D-D748-B61C-DFF6ACE05C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77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8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8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7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dirty="0" smtClean="0"/>
              <a:t>©CAPPELEN DAMM AS 2017 </a:t>
            </a:r>
            <a:r>
              <a:rPr lang="nb-NO" sz="1000" dirty="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14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46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9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5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2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86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1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©CAPPELEN DAMM AS 2017 Figuren er omfattet av åndsverklovens bestemmelser og må ikke gjengis uten forlagets tillatelse 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C5DA4-A062-0440-AAEC-914C420194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2000">
              <a:schemeClr val="accent4"/>
            </a:gs>
            <a:gs pos="23000">
              <a:srgbClr val="FFFFFF"/>
            </a:gs>
            <a:gs pos="93000">
              <a:srgbClr val="FFFFFF"/>
            </a:gs>
            <a:gs pos="94000">
              <a:schemeClr val="accent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599" y="171398"/>
            <a:ext cx="89207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Figur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599" y="6597304"/>
            <a:ext cx="8920723" cy="353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b-NO" sz="1200" b="1" smtClean="0"/>
              <a:t>©CAPPELEN DAMM AS 2017 Figuren er omfattet av åndsverklovens bestemmelser og må ikke gjengis uten forlagets tillatelse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2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599" y="74540"/>
            <a:ext cx="8920723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Kapittel </a:t>
            </a:r>
            <a:r>
              <a:rPr lang="nb-NO" sz="2400" dirty="0" smtClean="0">
                <a:solidFill>
                  <a:schemeClr val="bg1"/>
                </a:solidFill>
              </a:rPr>
              <a:t>11</a:t>
            </a:r>
            <a:r>
              <a:rPr lang="nb-NO" sz="3200" b="1" dirty="0">
                <a:solidFill>
                  <a:schemeClr val="bg1"/>
                </a:solidFill>
              </a:rPr>
              <a:t/>
            </a:r>
            <a:br>
              <a:rPr lang="nb-NO" sz="3200" b="1" dirty="0">
                <a:solidFill>
                  <a:schemeClr val="bg1"/>
                </a:solidFill>
              </a:rPr>
            </a:br>
            <a:r>
              <a:rPr lang="nb-NO" sz="3200" b="1" dirty="0" smtClean="0">
                <a:solidFill>
                  <a:schemeClr val="bg1"/>
                </a:solidFill>
              </a:rPr>
              <a:t>Logistikkstrategi</a:t>
            </a:r>
            <a:endParaRPr lang="nb-NO" sz="3200" b="1" dirty="0">
              <a:solidFill>
                <a:schemeClr val="bg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00-tit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428"/>
            <a:ext cx="9165024" cy="4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11.9 </a:t>
            </a:r>
            <a:r>
              <a:rPr lang="nb-NO" dirty="0" smtClean="0"/>
              <a:t> </a:t>
            </a:r>
            <a:r>
              <a:rPr lang="nb-NO" dirty="0" err="1" smtClean="0"/>
              <a:t>Hovedkarakteristika</a:t>
            </a:r>
            <a:r>
              <a:rPr lang="nb-NO" dirty="0" smtClean="0"/>
              <a:t> </a:t>
            </a:r>
            <a:r>
              <a:rPr lang="nb-NO" dirty="0"/>
              <a:t>for logistikkstrategi «kostnadsledelse»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09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08" y="2102670"/>
            <a:ext cx="6206033" cy="36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5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11.10  </a:t>
            </a:r>
            <a:r>
              <a:rPr lang="nb-NO" dirty="0"/>
              <a:t>Logistikkstrategier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7" name="Bilde 6" descr="1110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32" y="2044866"/>
            <a:ext cx="6172505" cy="38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11.11 </a:t>
            </a:r>
            <a:r>
              <a:rPr lang="nb-NO" dirty="0" smtClean="0"/>
              <a:t> Logistikkstrategier </a:t>
            </a:r>
            <a:r>
              <a:rPr lang="nb-NO" dirty="0"/>
              <a:t>og livssyklusfaser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1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3" y="2118346"/>
            <a:ext cx="5387950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11.12 </a:t>
            </a:r>
            <a:r>
              <a:rPr lang="nb-NO" dirty="0" smtClean="0"/>
              <a:t> Produktbaserte </a:t>
            </a:r>
            <a:r>
              <a:rPr lang="nb-NO" dirty="0"/>
              <a:t>strategier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1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89" y="2570142"/>
            <a:ext cx="6232855" cy="25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11.13 </a:t>
            </a:r>
            <a:r>
              <a:rPr lang="nb-NO" dirty="0" smtClean="0"/>
              <a:t> Strategiske </a:t>
            </a:r>
            <a:r>
              <a:rPr lang="nb-NO" dirty="0"/>
              <a:t>posisjoner: produktspekter og lagringsstruktur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1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2463734"/>
            <a:ext cx="7208520" cy="28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11.14 </a:t>
            </a:r>
            <a:r>
              <a:rPr lang="nb-NO" dirty="0" smtClean="0"/>
              <a:t> Strategiske </a:t>
            </a:r>
            <a:r>
              <a:rPr lang="nb-NO" dirty="0"/>
              <a:t>posisjoner: konkurranse og produktdynamikk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1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71" y="2205511"/>
            <a:ext cx="6446763" cy="34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11.15  </a:t>
            </a:r>
            <a:r>
              <a:rPr lang="nb-NO" dirty="0"/>
              <a:t>Internasjonal logistikkplanlegging – drivkrefter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1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" y="2188929"/>
            <a:ext cx="7919314" cy="36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11.16 </a:t>
            </a:r>
            <a:r>
              <a:rPr lang="nb-NO" dirty="0" smtClean="0"/>
              <a:t> Alternative </a:t>
            </a:r>
            <a:r>
              <a:rPr lang="nb-NO" dirty="0"/>
              <a:t>former for internasjonal logistikk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1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066746"/>
            <a:ext cx="7199376" cy="1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11.17 </a:t>
            </a:r>
            <a:r>
              <a:rPr lang="nb-NO" dirty="0" smtClean="0"/>
              <a:t> Elementer </a:t>
            </a:r>
            <a:r>
              <a:rPr lang="nb-NO" dirty="0"/>
              <a:t>i en logistikkstrategi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1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6" y="2511504"/>
            <a:ext cx="5736440" cy="28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8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11.1  Logistisk verdiskaping</a:t>
            </a:r>
            <a:endParaRPr lang="nb-NO" dirty="0"/>
          </a:p>
        </p:txBody>
      </p:sp>
      <p:sp>
        <p:nvSpPr>
          <p:cNvPr id="14" name="Plassholder for bunntekst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01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1" y="3062563"/>
            <a:ext cx="7641031" cy="15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11.2  </a:t>
            </a:r>
            <a:r>
              <a:rPr lang="nb-NO" dirty="0" smtClean="0"/>
              <a:t>Økning </a:t>
            </a:r>
            <a:r>
              <a:rPr lang="nb-NO" dirty="0"/>
              <a:t>i kostnader og verdiskaping langs </a:t>
            </a:r>
            <a:r>
              <a:rPr lang="nb-NO" dirty="0" err="1"/>
              <a:t>logistikkjeden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02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43" y="2568546"/>
            <a:ext cx="7151187" cy="28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11.3  </a:t>
            </a:r>
            <a:r>
              <a:rPr lang="nb-NO" dirty="0" smtClean="0"/>
              <a:t>Syklusanalyse </a:t>
            </a:r>
            <a:r>
              <a:rPr lang="nb-NO" dirty="0"/>
              <a:t>(ordre–leveranse)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03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827651"/>
            <a:ext cx="5873496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11.4  </a:t>
            </a:r>
            <a:r>
              <a:rPr lang="nb-NO" dirty="0" smtClean="0"/>
              <a:t>Syklusanalyse </a:t>
            </a:r>
            <a:r>
              <a:rPr lang="nb-NO" dirty="0"/>
              <a:t>(innkjøp–betaling): </a:t>
            </a:r>
            <a:r>
              <a:rPr lang="nb-NO" dirty="0" smtClean="0"/>
              <a:t>fra </a:t>
            </a:r>
            <a:r>
              <a:rPr lang="nb-NO" dirty="0"/>
              <a:t>bestilling hos leverandør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gjennom </a:t>
            </a:r>
            <a:r>
              <a:rPr lang="nb-NO" dirty="0"/>
              <a:t>interne prosesser, levering og betalingsmottak fra kunde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04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08415"/>
            <a:ext cx="6385560" cy="4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11.5  </a:t>
            </a:r>
            <a:r>
              <a:rPr lang="nb-NO" dirty="0" smtClean="0"/>
              <a:t>Utgangspunkt </a:t>
            </a:r>
            <a:r>
              <a:rPr lang="nb-NO" dirty="0"/>
              <a:t>for strategier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05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862107"/>
            <a:ext cx="7199376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 smtClean="0"/>
              <a:t>11.6  </a:t>
            </a:r>
            <a:r>
              <a:rPr lang="nb-NO" dirty="0" smtClean="0"/>
              <a:t>Strategiske </a:t>
            </a:r>
            <a:r>
              <a:rPr lang="nb-NO" dirty="0"/>
              <a:t>posisjoner, logistikkstrategier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06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07" y="2771842"/>
            <a:ext cx="6752875" cy="22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88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 </a:t>
            </a:r>
            <a:r>
              <a:rPr lang="nb-NO" dirty="0" smtClean="0"/>
              <a:t>11.7 </a:t>
            </a:r>
            <a:r>
              <a:rPr lang="nb-NO" dirty="0" err="1" smtClean="0"/>
              <a:t>Hovedkarakteristika</a:t>
            </a:r>
            <a:r>
              <a:rPr lang="nb-NO" dirty="0" smtClean="0"/>
              <a:t> </a:t>
            </a:r>
            <a:r>
              <a:rPr lang="nb-NO" dirty="0"/>
              <a:t>for logistikkstrategi «produktdifferensiering</a:t>
            </a:r>
            <a:r>
              <a:rPr lang="nb-NO" dirty="0" smtClean="0"/>
              <a:t>»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5" name="Bilde 4" descr="1107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75" y="2137203"/>
            <a:ext cx="6112154" cy="35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9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Figur </a:t>
            </a:r>
            <a:r>
              <a:rPr lang="nb-NO" dirty="0"/>
              <a:t>11.8 </a:t>
            </a:r>
            <a:r>
              <a:rPr lang="nb-NO" dirty="0" smtClean="0"/>
              <a:t> </a:t>
            </a:r>
            <a:r>
              <a:rPr lang="nb-NO" dirty="0" err="1" smtClean="0"/>
              <a:t>Hovedkarakteristika</a:t>
            </a:r>
            <a:r>
              <a:rPr lang="nb-NO" dirty="0" smtClean="0"/>
              <a:t> </a:t>
            </a:r>
            <a:r>
              <a:rPr lang="nb-NO" dirty="0"/>
              <a:t>for logistikkstrategi «servicedifferensiering» 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z="1200" b="1" smtClean="0"/>
              <a:t>©CAPPELEN DAMM AS 2017 </a:t>
            </a:r>
            <a:r>
              <a:rPr lang="nb-NO" sz="1000" smtClean="0"/>
              <a:t>Figuren er omfattet av åndsverklovens bestemmelser og må ikke gjengis uten forlagets tillatelse</a:t>
            </a:r>
          </a:p>
          <a:p>
            <a:endParaRPr lang="nb-NO" dirty="0"/>
          </a:p>
        </p:txBody>
      </p:sp>
      <p:pic>
        <p:nvPicPr>
          <p:cNvPr id="4" name="Bilde 3" descr="1108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75" y="2128301"/>
            <a:ext cx="6112154" cy="35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358"/>
      </p:ext>
    </p:extLst>
  </p:cSld>
  <p:clrMapOvr>
    <a:masterClrMapping/>
  </p:clrMapOvr>
</p:sld>
</file>

<file path=ppt/theme/theme1.xml><?xml version="1.0" encoding="utf-8"?>
<a:theme xmlns:a="http://schemas.openxmlformats.org/drawingml/2006/main" name="Logistikkledelse">
  <a:themeElements>
    <a:clrScheme name="Himm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443</Words>
  <Application>Microsoft Macintosh PowerPoint</Application>
  <PresentationFormat>Skjermfremvisning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Logistikkledelse</vt:lpstr>
      <vt:lpstr> Kapittel 11 Logistikkstrategi</vt:lpstr>
      <vt:lpstr>Figur 11.1  Logistisk verdiskaping</vt:lpstr>
      <vt:lpstr>Figur 11.2  Økning i kostnader og verdiskaping langs logistikkjeden</vt:lpstr>
      <vt:lpstr>Figur 11.3  Syklusanalyse (ordre–leveranse) </vt:lpstr>
      <vt:lpstr>Figur 11.4  Syklusanalyse (innkjøp–betaling): fra bestilling hos leverandør  gjennom interne prosesser, levering og betalingsmottak fra kunde</vt:lpstr>
      <vt:lpstr>Figur 11.5  Utgangspunkt for strategier</vt:lpstr>
      <vt:lpstr>Figur 11.6  Strategiske posisjoner, logistikkstrategier</vt:lpstr>
      <vt:lpstr>Figur  11.7 Hovedkarakteristika for logistikkstrategi «produktdifferensiering»</vt:lpstr>
      <vt:lpstr>Figur 11.8  Hovedkarakteristika for logistikkstrategi «servicedifferensiering» </vt:lpstr>
      <vt:lpstr>Figur 11.9  Hovedkarakteristika for logistikkstrategi «kostnadsledelse»</vt:lpstr>
      <vt:lpstr>Figur 11.10  Logistikkstrategier</vt:lpstr>
      <vt:lpstr>Figur 11.11  Logistikkstrategier og livssyklusfaser</vt:lpstr>
      <vt:lpstr>Figur 11.12  Produktbaserte strategier</vt:lpstr>
      <vt:lpstr>Figur 11.13  Strategiske posisjoner: produktspekter og lagringsstruktur</vt:lpstr>
      <vt:lpstr>Figur 11.14  Strategiske posisjoner: konkurranse og produktdynamikk</vt:lpstr>
      <vt:lpstr>Figur 11.15  Internasjonal logistikkplanlegging – drivkrefter</vt:lpstr>
      <vt:lpstr>Figur 11.16  Alternative former for internasjonal logistikk </vt:lpstr>
      <vt:lpstr>Figur 11.17  Elementer i en logistikkstrategi</vt:lpstr>
    </vt:vector>
  </TitlesOfParts>
  <Company>DK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David Keeping</dc:creator>
  <cp:lastModifiedBy>David Keeping</cp:lastModifiedBy>
  <cp:revision>18</cp:revision>
  <cp:lastPrinted>2017-09-05T20:55:54Z</cp:lastPrinted>
  <dcterms:created xsi:type="dcterms:W3CDTF">2017-09-05T20:07:19Z</dcterms:created>
  <dcterms:modified xsi:type="dcterms:W3CDTF">2017-09-08T12:04:26Z</dcterms:modified>
</cp:coreProperties>
</file>