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7</a:t>
            </a:r>
            <a:r>
              <a:rPr lang="nb-NO" sz="3200" b="1" dirty="0" smtClean="0">
                <a:solidFill>
                  <a:schemeClr val="bg1"/>
                </a:solidFill>
              </a:rPr>
              <a:t/>
            </a:r>
            <a:br>
              <a:rPr lang="nb-NO" sz="3200" b="1" dirty="0" smtClean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Service 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334"/>
            <a:ext cx="9144001" cy="49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7</a:t>
            </a:r>
            <a:r>
              <a:rPr lang="nb-NO" dirty="0" smtClean="0"/>
              <a:t>.1  </a:t>
            </a:r>
            <a:r>
              <a:rPr lang="nb-NO" dirty="0" err="1" smtClean="0"/>
              <a:t>Metaprodukt</a:t>
            </a:r>
            <a:endParaRPr lang="nb-NO" dirty="0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3" name="Bilde 2" descr="07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90" y="1716447"/>
            <a:ext cx="4449485" cy="45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7</a:t>
            </a:r>
            <a:r>
              <a:rPr lang="nb-NO" dirty="0" smtClean="0"/>
              <a:t>.2  Servicens </a:t>
            </a:r>
            <a:r>
              <a:rPr lang="nb-NO" dirty="0"/>
              <a:t>betydning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7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57" y="2561829"/>
            <a:ext cx="5805038" cy="29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7.3 </a:t>
            </a:r>
            <a:r>
              <a:rPr lang="nb-NO" dirty="0" smtClean="0"/>
              <a:t> Serviceanalyse</a:t>
            </a:r>
            <a:r>
              <a:rPr lang="nb-NO" dirty="0"/>
              <a:t>: eksempler på servicestandarder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7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90" y="1833780"/>
            <a:ext cx="5408997" cy="42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3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7.4 </a:t>
            </a:r>
            <a:r>
              <a:rPr lang="nb-NO" dirty="0" smtClean="0"/>
              <a:t> Serviceanalyse</a:t>
            </a:r>
            <a:r>
              <a:rPr lang="nb-NO" dirty="0"/>
              <a:t>: eksempel på </a:t>
            </a:r>
            <a:r>
              <a:rPr lang="nb-NO" dirty="0" err="1"/>
              <a:t>kundeadferdsmodell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70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90" y="1795719"/>
            <a:ext cx="6312408" cy="43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7.5 </a:t>
            </a:r>
            <a:r>
              <a:rPr lang="nb-NO" dirty="0" smtClean="0"/>
              <a:t> Ekstern </a:t>
            </a:r>
            <a:r>
              <a:rPr lang="nb-NO" dirty="0"/>
              <a:t>markedsvurdering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7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78230"/>
            <a:ext cx="4715256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7.6  </a:t>
            </a:r>
            <a:r>
              <a:rPr lang="nb-NO" dirty="0"/>
              <a:t>Intern driftsevaluering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7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07" y="2746142"/>
            <a:ext cx="6734434" cy="21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7.7  </a:t>
            </a:r>
            <a:r>
              <a:rPr lang="nb-NO" dirty="0"/>
              <a:t>Områder for servicestandarder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7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90" y="2482104"/>
            <a:ext cx="3204941" cy="27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1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7.8 </a:t>
            </a:r>
            <a:r>
              <a:rPr lang="nb-NO" dirty="0" smtClean="0"/>
              <a:t> Servicebalanse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70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51" y="2286224"/>
            <a:ext cx="5307482" cy="34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19081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202</Words>
  <Application>Microsoft Macintosh PowerPoint</Application>
  <PresentationFormat>Skjermfremvisning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Logistikkledelse</vt:lpstr>
      <vt:lpstr> Kapittel 7 Service </vt:lpstr>
      <vt:lpstr>Figur 7.1  Metaprodukt</vt:lpstr>
      <vt:lpstr>Figur 7.2  Servicens betydning </vt:lpstr>
      <vt:lpstr>Figur 7.3  Serviceanalyse: eksempler på servicestandarder </vt:lpstr>
      <vt:lpstr>Figur 7.4  Serviceanalyse: eksempel på kundeadferdsmodell</vt:lpstr>
      <vt:lpstr>Figur 7.5  Ekstern markedsvurdering</vt:lpstr>
      <vt:lpstr>Figur 7.6  Intern driftsevaluering </vt:lpstr>
      <vt:lpstr>Figur 7.7  Områder for servicestandarder</vt:lpstr>
      <vt:lpstr>Figur 7.8  Servicebalanse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21</cp:revision>
  <cp:lastPrinted>2017-09-05T20:55:54Z</cp:lastPrinted>
  <dcterms:created xsi:type="dcterms:W3CDTF">2017-09-05T20:07:19Z</dcterms:created>
  <dcterms:modified xsi:type="dcterms:W3CDTF">2017-09-08T11:11:57Z</dcterms:modified>
</cp:coreProperties>
</file>