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595" autoAdjust="0"/>
  </p:normalViewPr>
  <p:slideViewPr>
    <p:cSldViewPr snapToGrid="0" snapToObjects="1">
      <p:cViewPr varScale="1">
        <p:scale>
          <a:sx n="159" d="100"/>
          <a:sy n="159" d="100"/>
        </p:scale>
        <p:origin x="-10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8E46C-56BB-BD4C-AE54-8703CE3BBB01}" type="datetimeFigureOut">
              <a:rPr lang="nb-NO" smtClean="0"/>
              <a:t>08.09.17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8AA20-4470-4E44-9C6E-E4657201DE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2719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21B24-7CB2-0A4A-BB16-B15452E3786A}" type="datetimeFigureOut">
              <a:rPr lang="nb-NO" smtClean="0"/>
              <a:t>08.09.17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10DB6-655D-D748-B61C-DFF6ACE05C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47716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©CAPPELEN DAMM AS 2017 Figuren er omfattet av åndsverklovens bestemmelser og må ikke gjengis uten forlagets tillatelse 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C5DA4-A062-0440-AAEC-914C420194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08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©CAPPELEN DAMM AS 2017 Figuren er omfattet av åndsverklovens bestemmelser og må ikke gjengis uten forlagets tillatelse 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C5DA4-A062-0440-AAEC-914C420194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480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©CAPPELEN DAMM AS 2017 Figuren er omfattet av åndsverklovens bestemmelser og må ikke gjengis uten forlagets tillatelse 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C5DA4-A062-0440-AAEC-914C420194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3770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sz="1200" b="1" dirty="0" smtClean="0"/>
              <a:t>©CAPPELEN DAMM AS 2017 </a:t>
            </a:r>
            <a:r>
              <a:rPr lang="nb-NO" sz="1000" dirty="0" smtClean="0"/>
              <a:t>Figuren er omfattet av åndsverklovens bestemmelser og må ikke gjengis uten forlagets tillatelse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314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©CAPPELEN DAMM AS 2017 Figuren er omfattet av åndsverklovens bestemmelser og må ikke gjengis uten forlagets tillatelse 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C5DA4-A062-0440-AAEC-914C420194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8460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©CAPPELEN DAMM AS 2017 Figuren er omfattet av åndsverklovens bestemmelser og må ikke gjengis uten forlagets tillatelse 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C5DA4-A062-0440-AAEC-914C420194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89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©CAPPELEN DAMM AS 2017 Figuren er omfattet av åndsverklovens bestemmelser og må ikke gjengis uten forlagets tillatelse 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C5DA4-A062-0440-AAEC-914C420194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975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©CAPPELEN DAMM AS 2017 Figuren er omfattet av åndsverklovens bestemmelser og må ikke gjengis uten forlagets tillatelse 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C5DA4-A062-0440-AAEC-914C420194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042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©CAPPELEN DAMM AS 2017 Figuren er omfattet av åndsverklovens bestemmelser og må ikke gjengis uten forlagets tillatelse 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C5DA4-A062-0440-AAEC-914C420194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866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©CAPPELEN DAMM AS 2017 Figuren er omfattet av åndsverklovens bestemmelser og må ikke gjengis uten forlagets tillatelse 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C5DA4-A062-0440-AAEC-914C420194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64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©CAPPELEN DAMM AS 2017 Figuren er omfattet av åndsverklovens bestemmelser og må ikke gjengis uten forlagets tillatelse 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C5DA4-A062-0440-AAEC-914C420194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511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©CAPPELEN DAMM AS 2017 Figuren er omfattet av åndsverklovens bestemmelser og må ikke gjengis uten forlagets tillatelse 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AC5DA4-A062-0440-AAEC-914C420194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4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2000">
              <a:schemeClr val="accent4"/>
            </a:gs>
            <a:gs pos="23000">
              <a:srgbClr val="FFFFFF"/>
            </a:gs>
            <a:gs pos="93000">
              <a:srgbClr val="FFFFFF"/>
            </a:gs>
            <a:gs pos="94000">
              <a:schemeClr val="accent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2599" y="171398"/>
            <a:ext cx="892072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Figur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82599" y="6597304"/>
            <a:ext cx="8920723" cy="353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alpha val="40000"/>
                  </a:schemeClr>
                </a:solidFill>
              </a:defRPr>
            </a:lvl1pPr>
          </a:lstStyle>
          <a:p>
            <a:r>
              <a:rPr lang="nb-NO" sz="1200" b="1" smtClean="0"/>
              <a:t>©CAPPELEN DAMM AS 2017 Figuren er omfattet av åndsverklovens bestemmelser og må ikke gjengis uten forlagets tillatelse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8525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599" y="74540"/>
            <a:ext cx="8920723" cy="1143000"/>
          </a:xfrm>
        </p:spPr>
        <p:txBody>
          <a:bodyPr>
            <a:normAutofit/>
          </a:bodyPr>
          <a:lstStyle/>
          <a:p>
            <a:r>
              <a:rPr lang="nb-NO" dirty="0" smtClean="0"/>
              <a:t> </a:t>
            </a:r>
            <a:r>
              <a:rPr lang="nb-NO" sz="2400" dirty="0" smtClean="0">
                <a:solidFill>
                  <a:schemeClr val="bg1"/>
                </a:solidFill>
              </a:rPr>
              <a:t>Kapittel 4</a:t>
            </a:r>
            <a:r>
              <a:rPr lang="nb-NO" sz="3200" b="1" dirty="0" smtClean="0">
                <a:solidFill>
                  <a:schemeClr val="bg1"/>
                </a:solidFill>
              </a:rPr>
              <a:t/>
            </a:r>
            <a:br>
              <a:rPr lang="nb-NO" sz="3200" b="1" dirty="0" smtClean="0">
                <a:solidFill>
                  <a:schemeClr val="bg1"/>
                </a:solidFill>
              </a:rPr>
            </a:br>
            <a:r>
              <a:rPr lang="nb-NO" sz="3200" b="1" dirty="0" smtClean="0">
                <a:solidFill>
                  <a:schemeClr val="bg1"/>
                </a:solidFill>
              </a:rPr>
              <a:t>Lagerstyring – spesielle situasjoner </a:t>
            </a:r>
            <a:endParaRPr lang="nb-NO" sz="3200" b="1" dirty="0">
              <a:solidFill>
                <a:schemeClr val="bg1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sz="1200" b="1" smtClean="0"/>
              <a:t>©CAPPELEN DAMM AS 2017 </a:t>
            </a:r>
            <a:r>
              <a:rPr lang="nb-NO" sz="1000" smtClean="0"/>
              <a:t>Figuren er omfattet av åndsverklovens bestemmelser og må ikke gjengis uten forlagets tillatelse</a:t>
            </a:r>
          </a:p>
          <a:p>
            <a:endParaRPr lang="nb-NO" dirty="0"/>
          </a:p>
        </p:txBody>
      </p:sp>
      <p:pic>
        <p:nvPicPr>
          <p:cNvPr id="5" name="Bilde 4" descr="00-titt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86" y="1501335"/>
            <a:ext cx="9177910" cy="493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2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Figur 4.1  Primær</a:t>
            </a:r>
            <a:r>
              <a:rPr lang="nb-NO" dirty="0"/>
              <a:t>- og sekundærkjeder</a:t>
            </a:r>
          </a:p>
        </p:txBody>
      </p:sp>
      <p:sp>
        <p:nvSpPr>
          <p:cNvPr id="14" name="Plassholder for bunntekst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sz="1200" b="1" smtClean="0"/>
              <a:t>©CAPPELEN DAMM AS 2017 </a:t>
            </a:r>
            <a:r>
              <a:rPr lang="nb-NO" sz="1000" smtClean="0"/>
              <a:t>Figuren er omfattet av åndsverklovens bestemmelser og må ikke gjengis uten forlagets tillatelse</a:t>
            </a:r>
          </a:p>
          <a:p>
            <a:endParaRPr lang="nb-NO" dirty="0"/>
          </a:p>
        </p:txBody>
      </p:sp>
      <p:pic>
        <p:nvPicPr>
          <p:cNvPr id="3" name="Bilde 2" descr="0401Fi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354" y="2215477"/>
            <a:ext cx="4241292" cy="361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381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Figur </a:t>
            </a:r>
            <a:r>
              <a:rPr lang="nb-NO" dirty="0"/>
              <a:t>4</a:t>
            </a:r>
            <a:r>
              <a:rPr lang="nb-NO" dirty="0" smtClean="0"/>
              <a:t>.2  Flyt </a:t>
            </a:r>
            <a:r>
              <a:rPr lang="nb-NO" dirty="0"/>
              <a:t>ved reparerbare deler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sz="1200" b="1" smtClean="0"/>
              <a:t>©CAPPELEN DAMM AS 2017 </a:t>
            </a:r>
            <a:r>
              <a:rPr lang="nb-NO" sz="1000" smtClean="0"/>
              <a:t>Figuren er omfattet av åndsverklovens bestemmelser og må ikke gjengis uten forlagets tillatelse</a:t>
            </a:r>
          </a:p>
          <a:p>
            <a:endParaRPr lang="nb-NO" dirty="0"/>
          </a:p>
        </p:txBody>
      </p:sp>
      <p:pic>
        <p:nvPicPr>
          <p:cNvPr id="4" name="Bilde 3" descr="0402Fi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899" y="2713025"/>
            <a:ext cx="5650139" cy="247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735347"/>
      </p:ext>
    </p:extLst>
  </p:cSld>
  <p:clrMapOvr>
    <a:masterClrMapping/>
  </p:clrMapOvr>
</p:sld>
</file>

<file path=ppt/theme/theme1.xml><?xml version="1.0" encoding="utf-8"?>
<a:theme xmlns:a="http://schemas.openxmlformats.org/drawingml/2006/main" name="Logistikkledelse">
  <a:themeElements>
    <a:clrScheme name="Himmel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</TotalTime>
  <Words>69</Words>
  <Application>Microsoft Macintosh PowerPoint</Application>
  <PresentationFormat>Skjermfremvisning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Logistikkledelse</vt:lpstr>
      <vt:lpstr> Kapittel 4 Lagerstyring – spesielle situasjoner </vt:lpstr>
      <vt:lpstr>Figur 4.1  Primær- og sekundærkjeder</vt:lpstr>
      <vt:lpstr>Figur 4.2  Flyt ved reparerbare deler</vt:lpstr>
    </vt:vector>
  </TitlesOfParts>
  <Company>DK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David Keeping</dc:creator>
  <cp:lastModifiedBy>David Keeping</cp:lastModifiedBy>
  <cp:revision>14</cp:revision>
  <cp:lastPrinted>2017-09-05T20:55:54Z</cp:lastPrinted>
  <dcterms:created xsi:type="dcterms:W3CDTF">2017-09-05T20:07:19Z</dcterms:created>
  <dcterms:modified xsi:type="dcterms:W3CDTF">2017-09-08T10:40:22Z</dcterms:modified>
</cp:coreProperties>
</file>