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7" r:id="rId5"/>
    <p:sldId id="259" r:id="rId6"/>
    <p:sldId id="260" r:id="rId7"/>
    <p:sldId id="261" r:id="rId8"/>
    <p:sldId id="298" r:id="rId9"/>
    <p:sldId id="262" r:id="rId10"/>
    <p:sldId id="263" r:id="rId11"/>
    <p:sldId id="264" r:id="rId12"/>
    <p:sldId id="299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300" r:id="rId29"/>
    <p:sldId id="280" r:id="rId30"/>
    <p:sldId id="281" r:id="rId31"/>
    <p:sldId id="282" r:id="rId32"/>
    <p:sldId id="301" r:id="rId33"/>
    <p:sldId id="283" r:id="rId34"/>
    <p:sldId id="284" r:id="rId35"/>
    <p:sldId id="285" r:id="rId36"/>
    <p:sldId id="302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323" r:id="rId45"/>
    <p:sldId id="293" r:id="rId46"/>
    <p:sldId id="294" r:id="rId47"/>
    <p:sldId id="324" r:id="rId48"/>
    <p:sldId id="295" r:id="rId49"/>
    <p:sldId id="296" r:id="rId50"/>
    <p:sldId id="303" r:id="rId51"/>
    <p:sldId id="304" r:id="rId52"/>
    <p:sldId id="305" r:id="rId53"/>
    <p:sldId id="306" r:id="rId54"/>
    <p:sldId id="325" r:id="rId55"/>
    <p:sldId id="307" r:id="rId56"/>
    <p:sldId id="308" r:id="rId57"/>
    <p:sldId id="326" r:id="rId58"/>
    <p:sldId id="309" r:id="rId59"/>
    <p:sldId id="310" r:id="rId60"/>
    <p:sldId id="311" r:id="rId61"/>
    <p:sldId id="312" r:id="rId62"/>
    <p:sldId id="313" r:id="rId63"/>
    <p:sldId id="314" r:id="rId64"/>
    <p:sldId id="327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2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9D32-AA52-4DBD-9BD0-03CE7ABDBAF2}" type="datetimeFigureOut">
              <a:rPr lang="nb-NO" smtClean="0"/>
              <a:t>25.08.2017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A5BE-D11A-41D2-BEB6-5283EC1217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379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9D32-AA52-4DBD-9BD0-03CE7ABDBAF2}" type="datetimeFigureOut">
              <a:rPr lang="nb-NO" smtClean="0"/>
              <a:t>25.08.2017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A5BE-D11A-41D2-BEB6-5283EC1217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071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9D32-AA52-4DBD-9BD0-03CE7ABDBAF2}" type="datetimeFigureOut">
              <a:rPr lang="nb-NO" smtClean="0"/>
              <a:t>25.08.2017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A5BE-D11A-41D2-BEB6-5283EC1217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925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9D32-AA52-4DBD-9BD0-03CE7ABDBAF2}" type="datetimeFigureOut">
              <a:rPr lang="nb-NO" smtClean="0"/>
              <a:t>25.08.2017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A5BE-D11A-41D2-BEB6-5283EC1217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4640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9D32-AA52-4DBD-9BD0-03CE7ABDBAF2}" type="datetimeFigureOut">
              <a:rPr lang="nb-NO" smtClean="0"/>
              <a:t>25.08.2017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A5BE-D11A-41D2-BEB6-5283EC1217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77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9D32-AA52-4DBD-9BD0-03CE7ABDBAF2}" type="datetimeFigureOut">
              <a:rPr lang="nb-NO" smtClean="0"/>
              <a:t>25.08.2017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A5BE-D11A-41D2-BEB6-5283EC1217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1335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9D32-AA52-4DBD-9BD0-03CE7ABDBAF2}" type="datetimeFigureOut">
              <a:rPr lang="nb-NO" smtClean="0"/>
              <a:t>25.08.2017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A5BE-D11A-41D2-BEB6-5283EC1217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890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9D32-AA52-4DBD-9BD0-03CE7ABDBAF2}" type="datetimeFigureOut">
              <a:rPr lang="nb-NO" smtClean="0"/>
              <a:t>25.08.2017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A5BE-D11A-41D2-BEB6-5283EC1217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420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9D32-AA52-4DBD-9BD0-03CE7ABDBAF2}" type="datetimeFigureOut">
              <a:rPr lang="nb-NO" smtClean="0"/>
              <a:t>25.08.2017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A5BE-D11A-41D2-BEB6-5283EC1217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720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9D32-AA52-4DBD-9BD0-03CE7ABDBAF2}" type="datetimeFigureOut">
              <a:rPr lang="nb-NO" smtClean="0"/>
              <a:t>25.08.2017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A5BE-D11A-41D2-BEB6-5283EC1217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234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9D32-AA52-4DBD-9BD0-03CE7ABDBAF2}" type="datetimeFigureOut">
              <a:rPr lang="nb-NO" smtClean="0"/>
              <a:t>25.08.2017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A5BE-D11A-41D2-BEB6-5283EC1217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106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09D32-AA52-4DBD-9BD0-03CE7ABDBAF2}" type="datetimeFigureOut">
              <a:rPr lang="nb-NO" smtClean="0"/>
              <a:t>25.08.2017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9A5BE-D11A-41D2-BEB6-5283EC1217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95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8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76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637336"/>
            <a:ext cx="7272808" cy="559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17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06" y="692696"/>
            <a:ext cx="7163587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31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5" y="-171400"/>
            <a:ext cx="914400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80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32" y="1772816"/>
            <a:ext cx="8702135" cy="348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10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40" y="746302"/>
            <a:ext cx="5090920" cy="541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84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242" y="692696"/>
            <a:ext cx="491551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11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59491"/>
            <a:ext cx="5040560" cy="553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3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776287"/>
            <a:ext cx="666750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56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75" y="692694"/>
            <a:ext cx="7686249" cy="547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6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32" y="819143"/>
            <a:ext cx="7566935" cy="527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56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706" y="668869"/>
            <a:ext cx="5280587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8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19339"/>
            <a:ext cx="7632848" cy="541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82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15522"/>
            <a:ext cx="7632848" cy="542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30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665909"/>
            <a:ext cx="7560840" cy="547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79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86" y="702366"/>
            <a:ext cx="7452828" cy="563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24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65" y="721787"/>
            <a:ext cx="7529070" cy="544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11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4" y="737916"/>
            <a:ext cx="7496392" cy="542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02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33" y="753687"/>
            <a:ext cx="7617133" cy="533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01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727307"/>
            <a:ext cx="8280920" cy="349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3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498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80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754382"/>
            <a:ext cx="8280920" cy="337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94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92" y="692749"/>
            <a:ext cx="7830616" cy="550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07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803634"/>
            <a:ext cx="8280920" cy="327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40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70" y="901278"/>
            <a:ext cx="7740860" cy="515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34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8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809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440" y="692696"/>
            <a:ext cx="3029119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814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003" y="836712"/>
            <a:ext cx="4903994" cy="533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580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2205812"/>
            <a:ext cx="8136904" cy="241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049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498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809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602516"/>
            <a:ext cx="8280920" cy="368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394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16" y="681822"/>
            <a:ext cx="6496367" cy="541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559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33" y="695273"/>
            <a:ext cx="6811733" cy="560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75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8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695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91" y="709733"/>
            <a:ext cx="6993017" cy="537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397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754477"/>
            <a:ext cx="6984776" cy="529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596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503" y="789763"/>
            <a:ext cx="6658994" cy="554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152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64" y="700401"/>
            <a:ext cx="7258272" cy="53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29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498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352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1924032"/>
            <a:ext cx="7992888" cy="303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311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74" y="808819"/>
            <a:ext cx="7930252" cy="517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045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8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352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48304"/>
            <a:ext cx="8064896" cy="216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141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56" y="2288393"/>
            <a:ext cx="7960888" cy="229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33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0" y="1844824"/>
            <a:ext cx="8172400" cy="313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634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11201"/>
            <a:ext cx="8064896" cy="243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397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17" y="1957387"/>
            <a:ext cx="7982166" cy="300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935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766145"/>
            <a:ext cx="6120680" cy="526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915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71611"/>
            <a:ext cx="7056784" cy="526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324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1" y="0"/>
            <a:ext cx="9144000" cy="498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352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9" y="980728"/>
            <a:ext cx="7955962" cy="496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07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84" y="854713"/>
            <a:ext cx="5688632" cy="508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430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57"/>
            <a:ext cx="9144000" cy="498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352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653" y="908719"/>
            <a:ext cx="5278694" cy="508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772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7096"/>
            <a:ext cx="8064896" cy="409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1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465" y="1513358"/>
            <a:ext cx="6021070" cy="373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761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1492345"/>
            <a:ext cx="7992888" cy="390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658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920880" cy="378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960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412776"/>
            <a:ext cx="8280920" cy="42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721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61749"/>
            <a:ext cx="8064896" cy="382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347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498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352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10515"/>
            <a:ext cx="6624736" cy="522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840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901518"/>
            <a:ext cx="7848872" cy="510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425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1171549"/>
            <a:ext cx="7992888" cy="455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423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91231"/>
            <a:ext cx="7920880" cy="476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227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7" y="773633"/>
            <a:ext cx="5976665" cy="524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97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6" y="2361166"/>
            <a:ext cx="8964488" cy="223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179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59" y="821350"/>
            <a:ext cx="6120681" cy="527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505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21190"/>
            <a:ext cx="6192688" cy="521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037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807909"/>
            <a:ext cx="5976664" cy="517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42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41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1678918"/>
            <a:ext cx="8604448" cy="373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24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0</Words>
  <Application>Microsoft Office PowerPoint</Application>
  <PresentationFormat>Skjermfremvisning (4:3)</PresentationFormat>
  <Paragraphs>0</Paragraphs>
  <Slides>72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72</vt:i4>
      </vt:variant>
    </vt:vector>
  </HeadingPairs>
  <TitlesOfParts>
    <vt:vector size="73" baseType="lpstr"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Ove Olsen</dc:creator>
  <cp:lastModifiedBy>Ove Olsen</cp:lastModifiedBy>
  <cp:revision>10</cp:revision>
  <dcterms:created xsi:type="dcterms:W3CDTF">2017-08-23T04:46:12Z</dcterms:created>
  <dcterms:modified xsi:type="dcterms:W3CDTF">2017-08-25T07:53:26Z</dcterms:modified>
</cp:coreProperties>
</file>